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12"/>
  </p:notesMasterIdLst>
  <p:sldIdLst>
    <p:sldId id="257" r:id="rId5"/>
    <p:sldId id="392" r:id="rId6"/>
    <p:sldId id="391" r:id="rId7"/>
    <p:sldId id="390" r:id="rId8"/>
    <p:sldId id="393" r:id="rId9"/>
    <p:sldId id="376" r:id="rId10"/>
    <p:sldId id="404" r:id="rId11"/>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B49C1E-5D4C-ADC0-A5FC-5E2417A7AB40}" name="Cody Stephens" initials="CS" userId="S::cody.stephens@cityofchicago.org::1a5786db-6db3-41e1-9a8d-38828af5fb34" providerId="AD"/>
  <p188:author id="{5B72D7D7-03CC-1D6C-D161-6210C38F0FAE}" name="Charles Wright" initials="CW" userId="S::charles.wright@cityofchicago.org::a00e0485-1f14-493e-9d44-ffacdca78a8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3B0653-1335-DAE4-5E5B-F17FEBCE499E}" v="5" dt="2026-08-10T18:32:15.7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Mangahas" userId="ae67e290-a83d-4b31-9cd1-c403ddb8f897" providerId="ADAL" clId="{DDC0BE44-FB9E-48A1-9E90-BA3EA1C92912}"/>
    <pc:docChg chg="modSld">
      <pc:chgData name="Anna Mangahas" userId="ae67e290-a83d-4b31-9cd1-c403ddb8f897" providerId="ADAL" clId="{DDC0BE44-FB9E-48A1-9E90-BA3EA1C92912}" dt="2026-07-24T19:35:19.334" v="10" actId="20577"/>
      <pc:docMkLst>
        <pc:docMk/>
      </pc:docMkLst>
      <pc:sldChg chg="modSp mod">
        <pc:chgData name="Anna Mangahas" userId="ae67e290-a83d-4b31-9cd1-c403ddb8f897" providerId="ADAL" clId="{DDC0BE44-FB9E-48A1-9E90-BA3EA1C92912}" dt="2026-07-24T19:35:19.334" v="10" actId="20577"/>
        <pc:sldMkLst>
          <pc:docMk/>
          <pc:sldMk cId="2755322793" sldId="392"/>
        </pc:sldMkLst>
        <pc:spChg chg="mod">
          <ac:chgData name="Anna Mangahas" userId="ae67e290-a83d-4b31-9cd1-c403ddb8f897" providerId="ADAL" clId="{DDC0BE44-FB9E-48A1-9E90-BA3EA1C92912}" dt="2026-07-24T19:35:19.334" v="10" actId="20577"/>
          <ac:spMkLst>
            <pc:docMk/>
            <pc:sldMk cId="2755322793" sldId="392"/>
            <ac:spMk id="3" creationId="{706D62A1-FC95-5C35-9B20-46D0BB7CC9B9}"/>
          </ac:spMkLst>
        </pc:spChg>
      </pc:sldChg>
    </pc:docChg>
  </pc:docChgLst>
  <pc:docChgLst>
    <pc:chgData name="Oswaldo Gomez" userId="S::oswaldo.gomez@cityofchicago.org::2bba1b95-a542-4448-bb3b-e560b3f2a21a" providerId="AD" clId="Web-{E53B0653-1335-DAE4-5E5B-F17FEBCE499E}"/>
    <pc:docChg chg="modSld">
      <pc:chgData name="Oswaldo Gomez" userId="S::oswaldo.gomez@cityofchicago.org::2bba1b95-a542-4448-bb3b-e560b3f2a21a" providerId="AD" clId="Web-{E53B0653-1335-DAE4-5E5B-F17FEBCE499E}" dt="2026-08-10T18:32:15.724" v="4" actId="20577"/>
      <pc:docMkLst>
        <pc:docMk/>
      </pc:docMkLst>
      <pc:sldChg chg="modSp">
        <pc:chgData name="Oswaldo Gomez" userId="S::oswaldo.gomez@cityofchicago.org::2bba1b95-a542-4448-bb3b-e560b3f2a21a" providerId="AD" clId="Web-{E53B0653-1335-DAE4-5E5B-F17FEBCE499E}" dt="2026-08-10T18:32:15.724" v="4" actId="20577"/>
        <pc:sldMkLst>
          <pc:docMk/>
          <pc:sldMk cId="2834168666" sldId="390"/>
        </pc:sldMkLst>
        <pc:spChg chg="mod">
          <ac:chgData name="Oswaldo Gomez" userId="S::oswaldo.gomez@cityofchicago.org::2bba1b95-a542-4448-bb3b-e560b3f2a21a" providerId="AD" clId="Web-{E53B0653-1335-DAE4-5E5B-F17FEBCE499E}" dt="2026-08-10T18:32:15.724" v="4" actId="20577"/>
          <ac:spMkLst>
            <pc:docMk/>
            <pc:sldMk cId="2834168666" sldId="390"/>
            <ac:spMk id="3" creationId="{0AA0ACDB-A41A-F9B9-77F8-24010FC04BA6}"/>
          </ac:spMkLst>
        </pc:spChg>
      </pc:sldChg>
    </pc:docChg>
  </pc:docChgLst>
  <pc:docChgLst>
    <pc:chgData name="Julie Derrig" userId="4a53016e-6fdc-409e-99f1-c838bcf1276f" providerId="ADAL" clId="{93A9A980-6F35-4735-99DC-9EFB2468D850}"/>
    <pc:docChg chg="custSel modSld">
      <pc:chgData name="Julie Derrig" userId="4a53016e-6fdc-409e-99f1-c838bcf1276f" providerId="ADAL" clId="{93A9A980-6F35-4735-99DC-9EFB2468D850}" dt="2026-07-23T23:14:27.134" v="44" actId="20577"/>
      <pc:docMkLst>
        <pc:docMk/>
      </pc:docMkLst>
      <pc:sldChg chg="delSp modSp mod">
        <pc:chgData name="Julie Derrig" userId="4a53016e-6fdc-409e-99f1-c838bcf1276f" providerId="ADAL" clId="{93A9A980-6F35-4735-99DC-9EFB2468D850}" dt="2026-07-23T16:39:58.741" v="1" actId="20577"/>
        <pc:sldMkLst>
          <pc:docMk/>
          <pc:sldMk cId="1409608554" sldId="257"/>
        </pc:sldMkLst>
        <pc:spChg chg="mod">
          <ac:chgData name="Julie Derrig" userId="4a53016e-6fdc-409e-99f1-c838bcf1276f" providerId="ADAL" clId="{93A9A980-6F35-4735-99DC-9EFB2468D850}" dt="2026-07-23T16:39:58.741" v="1" actId="20577"/>
          <ac:spMkLst>
            <pc:docMk/>
            <pc:sldMk cId="1409608554" sldId="257"/>
            <ac:spMk id="2" creationId="{00000000-0000-0000-0000-000000000000}"/>
          </ac:spMkLst>
        </pc:spChg>
        <pc:picChg chg="del">
          <ac:chgData name="Julie Derrig" userId="4a53016e-6fdc-409e-99f1-c838bcf1276f" providerId="ADAL" clId="{93A9A980-6F35-4735-99DC-9EFB2468D850}" dt="2026-07-23T16:23:17.003" v="0" actId="21"/>
          <ac:picMkLst>
            <pc:docMk/>
            <pc:sldMk cId="1409608554" sldId="257"/>
            <ac:picMk id="4" creationId="{3318194F-F87E-A593-ADAC-186E0EB405D9}"/>
          </ac:picMkLst>
        </pc:picChg>
      </pc:sldChg>
      <pc:sldChg chg="modSp mod">
        <pc:chgData name="Julie Derrig" userId="4a53016e-6fdc-409e-99f1-c838bcf1276f" providerId="ADAL" clId="{93A9A980-6F35-4735-99DC-9EFB2468D850}" dt="2026-07-23T20:45:13.841" v="14" actId="20577"/>
        <pc:sldMkLst>
          <pc:docMk/>
          <pc:sldMk cId="4167974075" sldId="376"/>
        </pc:sldMkLst>
        <pc:spChg chg="mod">
          <ac:chgData name="Julie Derrig" userId="4a53016e-6fdc-409e-99f1-c838bcf1276f" providerId="ADAL" clId="{93A9A980-6F35-4735-99DC-9EFB2468D850}" dt="2026-07-23T20:45:13.841" v="14" actId="20577"/>
          <ac:spMkLst>
            <pc:docMk/>
            <pc:sldMk cId="4167974075" sldId="376"/>
            <ac:spMk id="3" creationId="{80F0FC1C-930F-79C4-7120-ACB304853628}"/>
          </ac:spMkLst>
        </pc:spChg>
      </pc:sldChg>
      <pc:sldChg chg="modSp mod">
        <pc:chgData name="Julie Derrig" userId="4a53016e-6fdc-409e-99f1-c838bcf1276f" providerId="ADAL" clId="{93A9A980-6F35-4735-99DC-9EFB2468D850}" dt="2026-07-23T23:14:27.134" v="44" actId="20577"/>
        <pc:sldMkLst>
          <pc:docMk/>
          <pc:sldMk cId="2834168666" sldId="390"/>
        </pc:sldMkLst>
        <pc:spChg chg="mod">
          <ac:chgData name="Julie Derrig" userId="4a53016e-6fdc-409e-99f1-c838bcf1276f" providerId="ADAL" clId="{93A9A980-6F35-4735-99DC-9EFB2468D850}" dt="2026-07-23T23:14:27.134" v="44" actId="20577"/>
          <ac:spMkLst>
            <pc:docMk/>
            <pc:sldMk cId="2834168666" sldId="390"/>
            <ac:spMk id="3" creationId="{0AA0ACDB-A41A-F9B9-77F8-24010FC04BA6}"/>
          </ac:spMkLst>
        </pc:spChg>
      </pc:sldChg>
    </pc:docChg>
  </pc:docChgLst>
  <pc:docChgLst>
    <pc:chgData name="Cody Stephens" userId="S::cody.stephens@cityofchicago.org::1a5786db-6db3-41e1-9a8d-38828af5fb34" providerId="AD" clId="Web-{F9C73DF6-A630-97E5-E8C1-2B2BE8E92CDA}"/>
    <pc:docChg chg="modSld">
      <pc:chgData name="Cody Stephens" userId="S::cody.stephens@cityofchicago.org::1a5786db-6db3-41e1-9a8d-38828af5fb34" providerId="AD" clId="Web-{F9C73DF6-A630-97E5-E8C1-2B2BE8E92CDA}" dt="2026-07-23T19:21:45.187" v="49" actId="20577"/>
      <pc:docMkLst>
        <pc:docMk/>
      </pc:docMkLst>
      <pc:sldChg chg="modSp">
        <pc:chgData name="Cody Stephens" userId="S::cody.stephens@cityofchicago.org::1a5786db-6db3-41e1-9a8d-38828af5fb34" providerId="AD" clId="Web-{F9C73DF6-A630-97E5-E8C1-2B2BE8E92CDA}" dt="2026-07-23T19:19:46.060" v="2" actId="20577"/>
        <pc:sldMkLst>
          <pc:docMk/>
          <pc:sldMk cId="4167974075" sldId="376"/>
        </pc:sldMkLst>
        <pc:spChg chg="mod">
          <ac:chgData name="Cody Stephens" userId="S::cody.stephens@cityofchicago.org::1a5786db-6db3-41e1-9a8d-38828af5fb34" providerId="AD" clId="Web-{F9C73DF6-A630-97E5-E8C1-2B2BE8E92CDA}" dt="2026-07-23T19:19:46.060" v="2" actId="20577"/>
          <ac:spMkLst>
            <pc:docMk/>
            <pc:sldMk cId="4167974075" sldId="376"/>
            <ac:spMk id="3" creationId="{80F0FC1C-930F-79C4-7120-ACB304853628}"/>
          </ac:spMkLst>
        </pc:spChg>
      </pc:sldChg>
      <pc:sldChg chg="modSp">
        <pc:chgData name="Cody Stephens" userId="S::cody.stephens@cityofchicago.org::1a5786db-6db3-41e1-9a8d-38828af5fb34" providerId="AD" clId="Web-{F9C73DF6-A630-97E5-E8C1-2B2BE8E92CDA}" dt="2026-07-23T19:21:45.187" v="49" actId="20577"/>
        <pc:sldMkLst>
          <pc:docMk/>
          <pc:sldMk cId="1768331462" sldId="391"/>
        </pc:sldMkLst>
        <pc:spChg chg="mod">
          <ac:chgData name="Cody Stephens" userId="S::cody.stephens@cityofchicago.org::1a5786db-6db3-41e1-9a8d-38828af5fb34" providerId="AD" clId="Web-{F9C73DF6-A630-97E5-E8C1-2B2BE8E92CDA}" dt="2026-07-23T19:21:45.187" v="49" actId="20577"/>
          <ac:spMkLst>
            <pc:docMk/>
            <pc:sldMk cId="1768331462" sldId="391"/>
            <ac:spMk id="3" creationId="{289E43B7-0D5C-8B71-8694-A66750B70299}"/>
          </ac:spMkLst>
        </pc:spChg>
      </pc:sldChg>
      <pc:sldChg chg="modSp">
        <pc:chgData name="Cody Stephens" userId="S::cody.stephens@cityofchicago.org::1a5786db-6db3-41e1-9a8d-38828af5fb34" providerId="AD" clId="Web-{F9C73DF6-A630-97E5-E8C1-2B2BE8E92CDA}" dt="2026-07-23T19:21:11.467" v="47" actId="20577"/>
        <pc:sldMkLst>
          <pc:docMk/>
          <pc:sldMk cId="3057646995" sldId="393"/>
        </pc:sldMkLst>
        <pc:spChg chg="mod">
          <ac:chgData name="Cody Stephens" userId="S::cody.stephens@cityofchicago.org::1a5786db-6db3-41e1-9a8d-38828af5fb34" providerId="AD" clId="Web-{F9C73DF6-A630-97E5-E8C1-2B2BE8E92CDA}" dt="2026-07-23T19:21:11.467" v="47" actId="20577"/>
          <ac:spMkLst>
            <pc:docMk/>
            <pc:sldMk cId="3057646995" sldId="393"/>
            <ac:spMk id="3" creationId="{372813D0-0894-4817-FCD5-FA0046E6E3D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EE52F48E-F1CA-44C2-B679-23898585D0C2}" type="datetimeFigureOut">
              <a:t>8/10/2026</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FCC5A00D-1D38-4B75-A1C9-682DF7B201F0}" type="slidenum">
              <a:t>‹#›</a:t>
            </a:fld>
            <a:endParaRPr lang="en-US"/>
          </a:p>
        </p:txBody>
      </p:sp>
    </p:spTree>
    <p:extLst>
      <p:ext uri="{BB962C8B-B14F-4D97-AF65-F5344CB8AC3E}">
        <p14:creationId xmlns:p14="http://schemas.microsoft.com/office/powerpoint/2010/main" val="677104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96DFF08F-DC6B-4601-B491-B0F83F6DD2DA}" type="datetimeFigureOut">
              <a:rPr lang="en-US" dirty="0"/>
              <a:pPr/>
              <a:t>8/10/2026</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FAB73BC-B049-4115-A692-8D63A059BFB8}" type="slidenum">
              <a:rPr lang="en-US" dirty="0"/>
              <a:pPr/>
              <a:t>‹#›</a:t>
            </a:fld>
            <a:endParaRPr lang="en-US"/>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1610049"/>
      </p:ext>
    </p:extLst>
  </p:cSld>
  <p:clrMapOvr>
    <a:masterClrMapping/>
  </p:clrMapOvr>
  <p:transition spd="med">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663682225"/>
      </p:ext>
    </p:extLst>
  </p:cSld>
  <p:clrMapOvr>
    <a:masterClrMapping/>
  </p:clrMapOvr>
  <p:transition spd="med">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347546842"/>
      </p:ext>
    </p:extLst>
  </p:cSld>
  <p:clrMapOvr>
    <a:masterClrMapping/>
  </p:clrMapOvr>
  <p:transition spd="med">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839300794"/>
      </p:ext>
    </p:extLst>
  </p:cSld>
  <p:clrMapOvr>
    <a:masterClrMapping/>
  </p:clrMapOvr>
  <p:transition spd="med">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307222"/>
      </p:ext>
    </p:extLst>
  </p:cSld>
  <p:clrMapOvr>
    <a:masterClrMapping/>
  </p:clrMapOvr>
  <p:transition spd="med">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DFF08F-DC6B-4601-B491-B0F83F6DD2DA}" type="datetimeFigureOut">
              <a:rPr lang="en-US" dirty="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409817694"/>
      </p:ext>
    </p:extLst>
  </p:cSld>
  <p:clrMapOvr>
    <a:masterClrMapping/>
  </p:clrMapOvr>
  <p:transition spd="med">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DFF08F-DC6B-4601-B491-B0F83F6DD2DA}" type="datetimeFigureOut">
              <a:rPr lang="en-US" dirty="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1911199"/>
      </p:ext>
    </p:extLst>
  </p:cSld>
  <p:clrMapOvr>
    <a:masterClrMapping/>
  </p:clrMapOvr>
  <p:transition spd="med">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DFF08F-DC6B-4601-B491-B0F83F6DD2DA}" type="datetimeFigureOut">
              <a:rPr lang="en-US" dirty="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960774402"/>
      </p:ext>
    </p:extLst>
  </p:cSld>
  <p:clrMapOvr>
    <a:masterClrMapping/>
  </p:clrMapOvr>
  <p:transition spd="med">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244375411"/>
      </p:ext>
    </p:extLst>
  </p:cSld>
  <p:clrMapOvr>
    <a:masterClrMapping/>
  </p:clrMapOvr>
  <p:transition spd="med">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704843948"/>
      </p:ext>
    </p:extLst>
  </p:cSld>
  <p:clrMapOvr>
    <a:masterClrMapping/>
  </p:clrMapOvr>
  <p:transition spd="med">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940594542"/>
      </p:ext>
    </p:extLst>
  </p:cSld>
  <p:clrMapOvr>
    <a:masterClrMapping/>
  </p:clrMapOvr>
  <p:transition spd="med">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96DFF08F-DC6B-4601-B491-B0F83F6DD2DA}" type="datetimeFigureOut">
              <a:rPr lang="en-US" dirty="0"/>
              <a:pPr/>
              <a:t>8/10/2026</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251139627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med">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9980" y="247376"/>
            <a:ext cx="9966960" cy="2926080"/>
          </a:xfrm>
        </p:spPr>
        <p:txBody>
          <a:bodyPr/>
          <a:lstStyle/>
          <a:p>
            <a:r>
              <a:rPr lang="en-US" sz="4800"/>
              <a:t>CPD Superintendent Search Overview </a:t>
            </a:r>
          </a:p>
        </p:txBody>
      </p:sp>
      <p:sp>
        <p:nvSpPr>
          <p:cNvPr id="3" name="Subtitle 2"/>
          <p:cNvSpPr>
            <a:spLocks noGrp="1"/>
          </p:cNvSpPr>
          <p:nvPr>
            <p:ph type="subTitle" idx="1"/>
          </p:nvPr>
        </p:nvSpPr>
        <p:spPr>
          <a:xfrm>
            <a:off x="1647265" y="4341626"/>
            <a:ext cx="9144000" cy="1655762"/>
          </a:xfrm>
        </p:spPr>
        <p:txBody>
          <a:bodyPr vert="horz" lIns="91440" tIns="45720" rIns="91440" bIns="45720" rtlCol="0" anchor="t">
            <a:normAutofit/>
          </a:bodyPr>
          <a:lstStyle/>
          <a:p>
            <a:endParaRPr lang="en-US" sz="2000" b="1">
              <a:latin typeface="Aptos"/>
              <a:ea typeface="Calibri"/>
              <a:cs typeface="Calibri"/>
            </a:endParaRPr>
          </a:p>
        </p:txBody>
      </p:sp>
    </p:spTree>
    <p:extLst>
      <p:ext uri="{BB962C8B-B14F-4D97-AF65-F5344CB8AC3E}">
        <p14:creationId xmlns:p14="http://schemas.microsoft.com/office/powerpoint/2010/main" val="1409608554"/>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nodePh="1">
                                  <p:stCondLst>
                                    <p:cond delay="0"/>
                                  </p:stCondLst>
                                  <p:endCondLst>
                                    <p:cond evt="begin" delay="0">
                                      <p:tn val="10"/>
                                    </p:cond>
                                  </p:end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4C0D-F080-2150-1059-3266A49FD679}"/>
              </a:ext>
            </a:extLst>
          </p:cNvPr>
          <p:cNvSpPr>
            <a:spLocks noGrp="1"/>
          </p:cNvSpPr>
          <p:nvPr>
            <p:ph type="title"/>
          </p:nvPr>
        </p:nvSpPr>
        <p:spPr>
          <a:xfrm>
            <a:off x="1143000" y="609600"/>
            <a:ext cx="9875520" cy="752856"/>
          </a:xfrm>
        </p:spPr>
        <p:txBody>
          <a:bodyPr/>
          <a:lstStyle/>
          <a:p>
            <a:r>
              <a:rPr lang="en-US"/>
              <a:t>Ordinance Requirements </a:t>
            </a:r>
          </a:p>
        </p:txBody>
      </p:sp>
      <p:sp>
        <p:nvSpPr>
          <p:cNvPr id="3" name="Content Placeholder 2">
            <a:extLst>
              <a:ext uri="{FF2B5EF4-FFF2-40B4-BE49-F238E27FC236}">
                <a16:creationId xmlns:a16="http://schemas.microsoft.com/office/drawing/2014/main" id="{706D62A1-FC95-5C35-9B20-46D0BB7CC9B9}"/>
              </a:ext>
            </a:extLst>
          </p:cNvPr>
          <p:cNvSpPr>
            <a:spLocks noGrp="1"/>
          </p:cNvSpPr>
          <p:nvPr>
            <p:ph idx="1"/>
          </p:nvPr>
        </p:nvSpPr>
        <p:spPr>
          <a:xfrm>
            <a:off x="603504" y="1362456"/>
            <a:ext cx="11009376" cy="4733544"/>
          </a:xfrm>
        </p:spPr>
        <p:txBody>
          <a:bodyPr>
            <a:normAutofit fontScale="92500"/>
          </a:bodyPr>
          <a:lstStyle/>
          <a:p>
            <a:r>
              <a:rPr lang="en-US"/>
              <a:t>The Commission has 120 days to conduct a search for Superintendent once a vacancy occurs. </a:t>
            </a:r>
          </a:p>
          <a:p>
            <a:r>
              <a:rPr lang="en-US"/>
              <a:t>The search is a nation-wide search, and the Commission can utilize the services of a search firm. </a:t>
            </a:r>
          </a:p>
          <a:p>
            <a:r>
              <a:rPr lang="en-US"/>
              <a:t>The Commission must conduct four listening sessions. At least one public hearing shall be held on the North Side of Chicago, the South Side of Chicago, and the West Side of Chicago.</a:t>
            </a:r>
          </a:p>
          <a:p>
            <a:r>
              <a:rPr lang="en-US"/>
              <a:t>After the Commission makes its selection of three candidates to send to the Mayor, the Mayor has 30 days to select a candidate or provide the Commission a reason in writing for rejecting candidates. The Commission will have to provide three more names if the Mayor rejects the Commission’s choices. </a:t>
            </a:r>
          </a:p>
          <a:p>
            <a:r>
              <a:rPr lang="en-US"/>
              <a:t>Once the Mayor submits a name to City Council, the Commission must then hold a public hearing where the Commission and public can ask candidate questions. This must happen prior to a vote before the Police &amp; Fire Committee. </a:t>
            </a:r>
          </a:p>
          <a:p>
            <a:r>
              <a:rPr lang="en-US"/>
              <a:t>After a Superintendent is confirmed, the Commission must hold four listening sessions with the new Superintendent. At least one public hearing shall be held on the North Side of Chicago, the South Side of Chicago, and the West Side of Chicago.</a:t>
            </a:r>
          </a:p>
          <a:p>
            <a:endParaRPr lang="en-US"/>
          </a:p>
          <a:p>
            <a:endParaRPr lang="en-US"/>
          </a:p>
        </p:txBody>
      </p:sp>
    </p:spTree>
    <p:extLst>
      <p:ext uri="{BB962C8B-B14F-4D97-AF65-F5344CB8AC3E}">
        <p14:creationId xmlns:p14="http://schemas.microsoft.com/office/powerpoint/2010/main" val="2755322793"/>
      </p:ext>
    </p:extLst>
  </p:cSld>
  <p:clrMapOvr>
    <a:masterClrMapping/>
  </p:clrMapOvr>
  <p:transition spd="med">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415E8-8BBE-7BA3-E87A-EA5B82789E0A}"/>
              </a:ext>
            </a:extLst>
          </p:cNvPr>
          <p:cNvSpPr>
            <a:spLocks noGrp="1"/>
          </p:cNvSpPr>
          <p:nvPr>
            <p:ph type="title"/>
          </p:nvPr>
        </p:nvSpPr>
        <p:spPr>
          <a:xfrm>
            <a:off x="576072" y="493776"/>
            <a:ext cx="10835640" cy="1042416"/>
          </a:xfrm>
        </p:spPr>
        <p:txBody>
          <a:bodyPr>
            <a:normAutofit fontScale="90000"/>
          </a:bodyPr>
          <a:lstStyle/>
          <a:p>
            <a:r>
              <a:rPr lang="en-US"/>
              <a:t>Search Milestones </a:t>
            </a:r>
            <a:r>
              <a:rPr lang="en-US" sz="3600"/>
              <a:t>(Based on 120-day timeline set by the ordinance)</a:t>
            </a:r>
          </a:p>
        </p:txBody>
      </p:sp>
      <p:sp>
        <p:nvSpPr>
          <p:cNvPr id="3" name="Content Placeholder 2">
            <a:extLst>
              <a:ext uri="{FF2B5EF4-FFF2-40B4-BE49-F238E27FC236}">
                <a16:creationId xmlns:a16="http://schemas.microsoft.com/office/drawing/2014/main" id="{289E43B7-0D5C-8B71-8694-A66750B70299}"/>
              </a:ext>
            </a:extLst>
          </p:cNvPr>
          <p:cNvSpPr>
            <a:spLocks noGrp="1"/>
          </p:cNvSpPr>
          <p:nvPr>
            <p:ph idx="1"/>
          </p:nvPr>
        </p:nvSpPr>
        <p:spPr>
          <a:xfrm>
            <a:off x="321564" y="1847088"/>
            <a:ext cx="11548872" cy="4288536"/>
          </a:xfrm>
        </p:spPr>
        <p:txBody>
          <a:bodyPr vert="horz" lIns="91440" tIns="45720" rIns="91440" bIns="45720" rtlCol="0" anchor="t">
            <a:normAutofit/>
          </a:bodyPr>
          <a:lstStyle/>
          <a:p>
            <a:pPr fontAlgn="base"/>
            <a:r>
              <a:rPr lang="en-US" b="1"/>
              <a:t>July 16</a:t>
            </a:r>
            <a:r>
              <a:rPr lang="en-US"/>
              <a:t>: 120-day timeline begins  </a:t>
            </a:r>
          </a:p>
          <a:p>
            <a:pPr fontAlgn="base"/>
            <a:r>
              <a:rPr lang="en-US" b="1"/>
              <a:t>August 1-September 30</a:t>
            </a:r>
            <a:r>
              <a:rPr lang="en-US"/>
              <a:t>: Community engagement  </a:t>
            </a:r>
          </a:p>
          <a:p>
            <a:pPr fontAlgn="base"/>
            <a:r>
              <a:rPr lang="en-US" b="1"/>
              <a:t>Week of August 10</a:t>
            </a:r>
            <a:r>
              <a:rPr lang="en-US"/>
              <a:t>: Application posted </a:t>
            </a:r>
          </a:p>
          <a:p>
            <a:pPr fontAlgn="base"/>
            <a:r>
              <a:rPr lang="en-US" b="1"/>
              <a:t>Week of September 14</a:t>
            </a:r>
            <a:r>
              <a:rPr lang="en-US"/>
              <a:t>: Application closes </a:t>
            </a:r>
          </a:p>
          <a:p>
            <a:pPr fontAlgn="base"/>
            <a:r>
              <a:rPr lang="en-US" b="1"/>
              <a:t>October: </a:t>
            </a:r>
            <a:r>
              <a:rPr lang="en-US"/>
              <a:t>Candidate Interviews</a:t>
            </a:r>
          </a:p>
          <a:p>
            <a:pPr fontAlgn="base"/>
            <a:r>
              <a:rPr lang="en-US" b="1"/>
              <a:t>November 12</a:t>
            </a:r>
            <a:r>
              <a:rPr lang="en-US"/>
              <a:t>: Commission votes on a Candidate &amp; sends name to the Mayor </a:t>
            </a:r>
          </a:p>
          <a:p>
            <a:pPr fontAlgn="base"/>
            <a:r>
              <a:rPr lang="en-US" b="1"/>
              <a:t>November – December</a:t>
            </a:r>
            <a:r>
              <a:rPr lang="en-US"/>
              <a:t>: City Council outreach  </a:t>
            </a:r>
          </a:p>
          <a:p>
            <a:pPr marL="45720" indent="0">
              <a:spcBef>
                <a:spcPts val="600"/>
              </a:spcBef>
              <a:buNone/>
            </a:pPr>
            <a:endParaRPr lang="en-US"/>
          </a:p>
        </p:txBody>
      </p:sp>
    </p:spTree>
    <p:extLst>
      <p:ext uri="{BB962C8B-B14F-4D97-AF65-F5344CB8AC3E}">
        <p14:creationId xmlns:p14="http://schemas.microsoft.com/office/powerpoint/2010/main" val="1768331462"/>
      </p:ext>
    </p:extLst>
  </p:cSld>
  <p:clrMapOvr>
    <a:masterClrMapping/>
  </p:clrMapOvr>
  <p:transition spd="med">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31042-513C-1CE2-3F78-6058A3A8D99C}"/>
              </a:ext>
            </a:extLst>
          </p:cNvPr>
          <p:cNvSpPr>
            <a:spLocks noGrp="1"/>
          </p:cNvSpPr>
          <p:nvPr>
            <p:ph type="title"/>
          </p:nvPr>
        </p:nvSpPr>
        <p:spPr>
          <a:xfrm>
            <a:off x="1143000" y="448056"/>
            <a:ext cx="9875520" cy="1225296"/>
          </a:xfrm>
        </p:spPr>
        <p:txBody>
          <a:bodyPr/>
          <a:lstStyle/>
          <a:p>
            <a:pPr algn="ctr"/>
            <a:r>
              <a:rPr lang="en-US"/>
              <a:t> Community Engagement</a:t>
            </a:r>
          </a:p>
        </p:txBody>
      </p:sp>
      <p:sp>
        <p:nvSpPr>
          <p:cNvPr id="3" name="Content Placeholder 2">
            <a:extLst>
              <a:ext uri="{FF2B5EF4-FFF2-40B4-BE49-F238E27FC236}">
                <a16:creationId xmlns:a16="http://schemas.microsoft.com/office/drawing/2014/main" id="{0AA0ACDB-A41A-F9B9-77F8-24010FC04BA6}"/>
              </a:ext>
            </a:extLst>
          </p:cNvPr>
          <p:cNvSpPr>
            <a:spLocks noGrp="1"/>
          </p:cNvSpPr>
          <p:nvPr>
            <p:ph idx="1"/>
          </p:nvPr>
        </p:nvSpPr>
        <p:spPr>
          <a:xfrm>
            <a:off x="1042416" y="1591056"/>
            <a:ext cx="10323576" cy="4514088"/>
          </a:xfrm>
        </p:spPr>
        <p:txBody>
          <a:bodyPr vert="horz" lIns="91440" tIns="45720" rIns="91440" bIns="45720" rtlCol="0" anchor="t">
            <a:normAutofit fontScale="92500" lnSpcReduction="10000"/>
          </a:bodyPr>
          <a:lstStyle/>
          <a:p>
            <a:pPr marL="45720" indent="0">
              <a:buNone/>
            </a:pPr>
            <a:r>
              <a:rPr lang="en-US"/>
              <a:t>The Commission is required to hold four listening sessions. At least one public hearing shall be held on the North Side of Chicago, the South Side of Chicago, and the West Side of Chicago. The Commission will be conducting additional engagement opportunities including targeted listening sessions with the following groups: </a:t>
            </a:r>
          </a:p>
          <a:p>
            <a:pPr lvl="1" fontAlgn="base"/>
            <a:r>
              <a:rPr lang="en-US"/>
              <a:t>District Councils</a:t>
            </a:r>
          </a:p>
          <a:p>
            <a:pPr lvl="1" fontAlgn="base"/>
            <a:r>
              <a:rPr lang="en-US"/>
              <a:t>Youth  </a:t>
            </a:r>
          </a:p>
          <a:p>
            <a:pPr lvl="1" fontAlgn="base"/>
            <a:r>
              <a:rPr lang="en-US"/>
              <a:t>Business Organization/ Economic Development groups </a:t>
            </a:r>
          </a:p>
          <a:p>
            <a:pPr lvl="1" fontAlgn="base"/>
            <a:r>
              <a:rPr lang="en-US"/>
              <a:t>Affinity Groups  </a:t>
            </a:r>
          </a:p>
          <a:p>
            <a:pPr lvl="1" fontAlgn="base"/>
            <a:r>
              <a:rPr lang="en-US"/>
              <a:t>Immigration Rights Groups </a:t>
            </a:r>
          </a:p>
          <a:p>
            <a:pPr lvl="1" fontAlgn="base"/>
            <a:r>
              <a:rPr lang="en-US"/>
              <a:t>Faith Leaders  </a:t>
            </a:r>
          </a:p>
          <a:p>
            <a:pPr lvl="1" fontAlgn="base"/>
            <a:r>
              <a:rPr lang="en-US"/>
              <a:t>CVI/Violence Prevention  </a:t>
            </a:r>
          </a:p>
          <a:p>
            <a:pPr lvl="1" fontAlgn="base"/>
            <a:r>
              <a:rPr lang="en-US"/>
              <a:t>Police Accountability Organizations  </a:t>
            </a:r>
          </a:p>
          <a:p>
            <a:pPr lvl="1" fontAlgn="base"/>
            <a:r>
              <a:rPr lang="en-US"/>
              <a:t>Justice- impacted individuals </a:t>
            </a:r>
          </a:p>
          <a:p>
            <a:pPr lvl="1" fontAlgn="base"/>
            <a:r>
              <a:rPr lang="en-US"/>
              <a:t>Victims/Survivors of Crime  </a:t>
            </a:r>
          </a:p>
          <a:p>
            <a:pPr lvl="1" fontAlgn="base"/>
            <a:r>
              <a:rPr lang="en-US"/>
              <a:t>Law Enforcement </a:t>
            </a:r>
          </a:p>
          <a:p>
            <a:endParaRPr lang="en-US"/>
          </a:p>
          <a:p>
            <a:endParaRPr lang="en-US"/>
          </a:p>
          <a:p>
            <a:endParaRPr lang="en-US"/>
          </a:p>
        </p:txBody>
      </p:sp>
    </p:spTree>
    <p:extLst>
      <p:ext uri="{BB962C8B-B14F-4D97-AF65-F5344CB8AC3E}">
        <p14:creationId xmlns:p14="http://schemas.microsoft.com/office/powerpoint/2010/main" val="2834168666"/>
      </p:ext>
    </p:extLst>
  </p:cSld>
  <p:clrMapOvr>
    <a:masterClrMapping/>
  </p:clrMapOvr>
  <p:transition spd="med">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29DC6-0E97-BCEA-ACD0-7325EC59098F}"/>
              </a:ext>
            </a:extLst>
          </p:cNvPr>
          <p:cNvSpPr>
            <a:spLocks noGrp="1"/>
          </p:cNvSpPr>
          <p:nvPr>
            <p:ph type="title"/>
          </p:nvPr>
        </p:nvSpPr>
        <p:spPr/>
        <p:txBody>
          <a:bodyPr>
            <a:normAutofit/>
          </a:bodyPr>
          <a:lstStyle/>
          <a:p>
            <a:r>
              <a:rPr lang="en-US"/>
              <a:t>Why your feedback is important: </a:t>
            </a:r>
          </a:p>
        </p:txBody>
      </p:sp>
      <p:sp>
        <p:nvSpPr>
          <p:cNvPr id="3" name="Content Placeholder 2">
            <a:extLst>
              <a:ext uri="{FF2B5EF4-FFF2-40B4-BE49-F238E27FC236}">
                <a16:creationId xmlns:a16="http://schemas.microsoft.com/office/drawing/2014/main" id="{372813D0-0894-4817-FCD5-FA0046E6E3D5}"/>
              </a:ext>
            </a:extLst>
          </p:cNvPr>
          <p:cNvSpPr>
            <a:spLocks noGrp="1"/>
          </p:cNvSpPr>
          <p:nvPr>
            <p:ph idx="1"/>
          </p:nvPr>
        </p:nvSpPr>
        <p:spPr>
          <a:xfrm>
            <a:off x="1143000" y="1901952"/>
            <a:ext cx="9872871" cy="4233672"/>
          </a:xfrm>
        </p:spPr>
        <p:txBody>
          <a:bodyPr vert="horz" lIns="91440" tIns="45720" rIns="91440" bIns="45720" rtlCol="0" anchor="t">
            <a:normAutofit/>
          </a:bodyPr>
          <a:lstStyle/>
          <a:p>
            <a:pPr marL="45720" indent="0">
              <a:buNone/>
            </a:pPr>
            <a:r>
              <a:rPr lang="en-US"/>
              <a:t>The Superintendent search is a community-driven process. The feedback the Commission receives will be used in the following ways:  </a:t>
            </a:r>
          </a:p>
          <a:p>
            <a:r>
              <a:rPr lang="en-US"/>
              <a:t>Creating the application materials</a:t>
            </a:r>
          </a:p>
          <a:p>
            <a:r>
              <a:rPr lang="en-US"/>
              <a:t>Drafting candidate interview questions </a:t>
            </a:r>
          </a:p>
          <a:p>
            <a:r>
              <a:rPr lang="en-US"/>
              <a:t>Creation of scoring rubrics to evaluate candidate applications and interviews</a:t>
            </a:r>
          </a:p>
          <a:p>
            <a:r>
              <a:rPr lang="en-US"/>
              <a:t>Inform Commission's final decision on three candidates to send to the Mayor</a:t>
            </a:r>
          </a:p>
        </p:txBody>
      </p:sp>
    </p:spTree>
    <p:extLst>
      <p:ext uri="{BB962C8B-B14F-4D97-AF65-F5344CB8AC3E}">
        <p14:creationId xmlns:p14="http://schemas.microsoft.com/office/powerpoint/2010/main" val="3057646995"/>
      </p:ext>
    </p:extLst>
  </p:cSld>
  <p:clrMapOvr>
    <a:masterClrMapping/>
  </p:clrMapOvr>
  <p:transition spd="med">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9DB56-4D56-2BF4-92A5-FBDA6CF837A2}"/>
              </a:ext>
            </a:extLst>
          </p:cNvPr>
          <p:cNvSpPr>
            <a:spLocks noGrp="1"/>
          </p:cNvSpPr>
          <p:nvPr>
            <p:ph type="title"/>
          </p:nvPr>
        </p:nvSpPr>
        <p:spPr/>
        <p:txBody>
          <a:bodyPr/>
          <a:lstStyle/>
          <a:p>
            <a:r>
              <a:rPr lang="en-US"/>
              <a:t>Questions</a:t>
            </a:r>
          </a:p>
        </p:txBody>
      </p:sp>
      <p:sp>
        <p:nvSpPr>
          <p:cNvPr id="3" name="Content Placeholder 2">
            <a:extLst>
              <a:ext uri="{FF2B5EF4-FFF2-40B4-BE49-F238E27FC236}">
                <a16:creationId xmlns:a16="http://schemas.microsoft.com/office/drawing/2014/main" id="{80F0FC1C-930F-79C4-7120-ACB304853628}"/>
              </a:ext>
            </a:extLst>
          </p:cNvPr>
          <p:cNvSpPr>
            <a:spLocks noGrp="1"/>
          </p:cNvSpPr>
          <p:nvPr>
            <p:ph idx="1"/>
          </p:nvPr>
        </p:nvSpPr>
        <p:spPr>
          <a:xfrm>
            <a:off x="722376" y="1792225"/>
            <a:ext cx="10872215" cy="4390862"/>
          </a:xfrm>
        </p:spPr>
        <p:txBody>
          <a:bodyPr vert="horz" lIns="91440" tIns="45720" rIns="91440" bIns="45720" rtlCol="0" anchor="t">
            <a:normAutofit/>
          </a:bodyPr>
          <a:lstStyle/>
          <a:p>
            <a:pPr marL="502920" indent="-457200">
              <a:buAutoNum type="arabicPeriod"/>
            </a:pPr>
            <a:endParaRPr lang="en-US"/>
          </a:p>
          <a:p>
            <a:pPr marL="502920" indent="-457200">
              <a:buFont typeface="+mj-lt"/>
              <a:buAutoNum type="arabicPeriod"/>
            </a:pPr>
            <a:r>
              <a:rPr lang="en-US"/>
              <a:t>What qualities, characteristics, skills, and/or experiences would you like to see in Chicago's next police Superintendent? </a:t>
            </a:r>
          </a:p>
          <a:p>
            <a:pPr marL="502920" indent="-457200">
              <a:buFont typeface="+mj-lt"/>
              <a:buAutoNum type="arabicPeriod"/>
            </a:pPr>
            <a:r>
              <a:rPr lang="en-US"/>
              <a:t>What worked and what didn’t work well under the former Superintendent? </a:t>
            </a:r>
          </a:p>
          <a:p>
            <a:pPr marL="502920" indent="-457200">
              <a:buAutoNum type="arabicPeriod"/>
            </a:pPr>
            <a:r>
              <a:rPr lang="en-US"/>
              <a:t>What public safety and policing issues should the next Superintendent prioritize? </a:t>
            </a:r>
          </a:p>
        </p:txBody>
      </p:sp>
    </p:spTree>
    <p:extLst>
      <p:ext uri="{BB962C8B-B14F-4D97-AF65-F5344CB8AC3E}">
        <p14:creationId xmlns:p14="http://schemas.microsoft.com/office/powerpoint/2010/main" val="4167974075"/>
      </p:ext>
    </p:extLst>
  </p:cSld>
  <p:clrMapOvr>
    <a:masterClrMapping/>
  </p:clrMapOvr>
  <p:transition spd="med">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49EDD-B183-78B5-059D-8E34A962F197}"/>
              </a:ext>
            </a:extLst>
          </p:cNvPr>
          <p:cNvSpPr>
            <a:spLocks noGrp="1"/>
          </p:cNvSpPr>
          <p:nvPr>
            <p:ph type="title"/>
          </p:nvPr>
        </p:nvSpPr>
        <p:spPr/>
        <p:txBody>
          <a:bodyPr/>
          <a:lstStyle/>
          <a:p>
            <a:pPr algn="ctr"/>
            <a:r>
              <a:rPr lang="en-US" b="1"/>
              <a:t>Give us your Feedback</a:t>
            </a:r>
          </a:p>
        </p:txBody>
      </p:sp>
      <p:pic>
        <p:nvPicPr>
          <p:cNvPr id="5" name="Content Placeholder 4">
            <a:extLst>
              <a:ext uri="{FF2B5EF4-FFF2-40B4-BE49-F238E27FC236}">
                <a16:creationId xmlns:a16="http://schemas.microsoft.com/office/drawing/2014/main" id="{D8220D0D-B1F7-9E37-695B-14496339C12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22192" y="2057400"/>
            <a:ext cx="4276439" cy="4038600"/>
          </a:xfrm>
          <a:prstGeom prst="rect">
            <a:avLst/>
          </a:prstGeom>
        </p:spPr>
      </p:pic>
    </p:spTree>
    <p:extLst>
      <p:ext uri="{BB962C8B-B14F-4D97-AF65-F5344CB8AC3E}">
        <p14:creationId xmlns:p14="http://schemas.microsoft.com/office/powerpoint/2010/main" val="1611725121"/>
      </p:ext>
    </p:extLst>
  </p:cSld>
  <p:clrMapOvr>
    <a:masterClrMapping/>
  </p:clrMapOvr>
  <p:transition spd="med">
    <p:push dir="u"/>
  </p:transition>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E58FA6AC6CEEB478E100CF7E8818779" ma:contentTypeVersion="13" ma:contentTypeDescription="Create a new document." ma:contentTypeScope="" ma:versionID="ad4f14f674989ec43cdfbbb67ac5076e">
  <xsd:schema xmlns:xsd="http://www.w3.org/2001/XMLSchema" xmlns:xs="http://www.w3.org/2001/XMLSchema" xmlns:p="http://schemas.microsoft.com/office/2006/metadata/properties" xmlns:ns2="9ac6aa8c-1e45-44fe-ae94-9df3b472d51e" xmlns:ns3="e6a64fa7-e72a-4367-ab64-9cfb5397e1c4" targetNamespace="http://schemas.microsoft.com/office/2006/metadata/properties" ma:root="true" ma:fieldsID="b582499c8404c14921ad9346a783b634" ns2:_="" ns3:_="">
    <xsd:import namespace="9ac6aa8c-1e45-44fe-ae94-9df3b472d51e"/>
    <xsd:import namespace="e6a64fa7-e72a-4367-ab64-9cfb5397e1c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c6aa8c-1e45-44fe-ae94-9df3b472d51e"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bf0d1f32-acc0-4b18-a898-8579d5c617c0"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a64fa7-e72a-4367-ab64-9cfb5397e1c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c6173296-17d0-41ad-bc78-75189ae18060}" ma:internalName="TaxCatchAll" ma:showField="CatchAllData" ma:web="e6a64fa7-e72a-4367-ab64-9cfb5397e1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6a64fa7-e72a-4367-ab64-9cfb5397e1c4" xsi:nil="true"/>
    <lcf76f155ced4ddcb4097134ff3c332f xmlns="9ac6aa8c-1e45-44fe-ae94-9df3b472d5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B6BC35D-C458-49F1-8257-4B7D19B7C686}">
  <ds:schemaRefs>
    <ds:schemaRef ds:uri="http://schemas.microsoft.com/sharepoint/v3/contenttype/forms"/>
  </ds:schemaRefs>
</ds:datastoreItem>
</file>

<file path=customXml/itemProps2.xml><?xml version="1.0" encoding="utf-8"?>
<ds:datastoreItem xmlns:ds="http://schemas.openxmlformats.org/officeDocument/2006/customXml" ds:itemID="{B3BE8D59-68F2-4521-92CA-6682C8B80A5C}">
  <ds:schemaRefs>
    <ds:schemaRef ds:uri="9ac6aa8c-1e45-44fe-ae94-9df3b472d51e"/>
    <ds:schemaRef ds:uri="e6a64fa7-e72a-4367-ab64-9cfb5397e1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DC4945C-0B33-4DB8-8B73-543BBBBCD0D9}">
  <ds:schemaRefs>
    <ds:schemaRef ds:uri="161d0720-c4f2-4882-b197-c8879e281adb"/>
    <ds:schemaRef ds:uri="9ac6aa8c-1e45-44fe-ae94-9df3b472d51e"/>
    <ds:schemaRef ds:uri="e6a64fa7-e72a-4367-ab64-9cfb5397e1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7</Slides>
  <Notes>0</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Basis</vt:lpstr>
      <vt:lpstr>CPD Superintendent Search Overview </vt:lpstr>
      <vt:lpstr>Ordinance Requirements </vt:lpstr>
      <vt:lpstr>Search Milestones (Based on 120-day timeline set by the ordinance)</vt:lpstr>
      <vt:lpstr> Community Engagement</vt:lpstr>
      <vt:lpstr>Why your feedback is important: </vt:lpstr>
      <vt:lpstr>Questions</vt:lpstr>
      <vt:lpstr>Give us your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Julie Derrig</dc:creator>
  <cp:revision>1</cp:revision>
  <cp:lastPrinted>2026-04-09T19:28:49Z</cp:lastPrinted>
  <dcterms:created xsi:type="dcterms:W3CDTF">2025-11-20T21:20:41Z</dcterms:created>
  <dcterms:modified xsi:type="dcterms:W3CDTF">2026-08-10T18:32:18Z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0x0101002E58FA6AC6CEEB478E100CF7E8818779</vt:lpwstr>
  </property>
  <property fmtid="{D5CDD505-2E9C-101B-9397-08002B2CF9AE}" pid="3" name="MediaServiceImageTags">
    <vt:lpwstr/>
  </property>
</Properties>
</file>